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3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1142999"/>
          </a:xfrm>
        </p:spPr>
        <p:txBody>
          <a:bodyPr/>
          <a:lstStyle/>
          <a:p>
            <a:r>
              <a:rPr lang="en-IN" dirty="0" smtClean="0">
                <a:solidFill>
                  <a:srgbClr val="FF0000"/>
                </a:solidFill>
              </a:rPr>
              <a:t>Govt. </a:t>
            </a:r>
            <a:r>
              <a:rPr lang="en-IN" dirty="0" err="1" smtClean="0">
                <a:solidFill>
                  <a:srgbClr val="FF0000"/>
                </a:solidFill>
              </a:rPr>
              <a:t>Polytechnic,Dhangar</a:t>
            </a:r>
            <a:endParaRPr lang="en-US" dirty="0">
              <a:solidFill>
                <a:srgbClr val="FF0000"/>
              </a:solidFill>
            </a:endParaRPr>
          </a:p>
        </p:txBody>
      </p:sp>
      <p:sp>
        <p:nvSpPr>
          <p:cNvPr id="3" name="Subtitle 2"/>
          <p:cNvSpPr>
            <a:spLocks noGrp="1"/>
          </p:cNvSpPr>
          <p:nvPr>
            <p:ph type="subTitle" idx="1"/>
          </p:nvPr>
        </p:nvSpPr>
        <p:spPr>
          <a:xfrm>
            <a:off x="1371600" y="2286000"/>
            <a:ext cx="6400800" cy="3352800"/>
          </a:xfrm>
        </p:spPr>
        <p:txBody>
          <a:bodyPr>
            <a:normAutofit fontScale="62500" lnSpcReduction="20000"/>
          </a:bodyPr>
          <a:lstStyle/>
          <a:p>
            <a:r>
              <a:rPr lang="en-IN" sz="5100" dirty="0" smtClean="0">
                <a:solidFill>
                  <a:schemeClr val="accent1">
                    <a:lumMod val="50000"/>
                  </a:schemeClr>
                </a:solidFill>
              </a:rPr>
              <a:t>Power Point Presentation                        of </a:t>
            </a:r>
          </a:p>
          <a:p>
            <a:r>
              <a:rPr lang="en-IN" sz="5100" dirty="0" smtClean="0">
                <a:solidFill>
                  <a:schemeClr val="accent1">
                    <a:lumMod val="50000"/>
                  </a:schemeClr>
                </a:solidFill>
              </a:rPr>
              <a:t>English Language-II </a:t>
            </a:r>
          </a:p>
          <a:p>
            <a:endParaRPr lang="en-IN" dirty="0" smtClean="0">
              <a:solidFill>
                <a:schemeClr val="accent1">
                  <a:lumMod val="50000"/>
                </a:schemeClr>
              </a:solidFill>
            </a:endParaRPr>
          </a:p>
          <a:p>
            <a:endParaRPr lang="en-IN" dirty="0" smtClean="0">
              <a:solidFill>
                <a:schemeClr val="accent1">
                  <a:lumMod val="50000"/>
                </a:schemeClr>
              </a:solidFill>
            </a:endParaRPr>
          </a:p>
          <a:p>
            <a:endParaRPr lang="en-IN" dirty="0" smtClean="0">
              <a:solidFill>
                <a:schemeClr val="accent1">
                  <a:lumMod val="50000"/>
                </a:schemeClr>
              </a:solidFill>
            </a:endParaRPr>
          </a:p>
          <a:p>
            <a:r>
              <a:rPr lang="en-IN" sz="2900" dirty="0" smtClean="0">
                <a:solidFill>
                  <a:schemeClr val="accent1">
                    <a:lumMod val="50000"/>
                  </a:schemeClr>
                </a:solidFill>
              </a:rPr>
              <a:t>Submitted By:-</a:t>
            </a:r>
          </a:p>
          <a:p>
            <a:r>
              <a:rPr lang="en-IN" sz="2900" dirty="0" smtClean="0">
                <a:solidFill>
                  <a:schemeClr val="accent1">
                    <a:lumMod val="50000"/>
                  </a:schemeClr>
                </a:solidFill>
              </a:rPr>
              <a:t>Ms. </a:t>
            </a:r>
            <a:r>
              <a:rPr lang="en-IN" sz="2900" dirty="0" err="1" smtClean="0">
                <a:solidFill>
                  <a:schemeClr val="accent1">
                    <a:lumMod val="50000"/>
                  </a:schemeClr>
                </a:solidFill>
              </a:rPr>
              <a:t>Rachna</a:t>
            </a:r>
            <a:r>
              <a:rPr lang="en-IN" sz="2900" dirty="0" smtClean="0">
                <a:solidFill>
                  <a:schemeClr val="accent1">
                    <a:lumMod val="50000"/>
                  </a:schemeClr>
                </a:solidFill>
              </a:rPr>
              <a:t> </a:t>
            </a:r>
          </a:p>
          <a:p>
            <a:r>
              <a:rPr lang="en-IN" sz="2900" dirty="0" smtClean="0">
                <a:solidFill>
                  <a:schemeClr val="accent1">
                    <a:lumMod val="50000"/>
                  </a:schemeClr>
                </a:solidFill>
              </a:rPr>
              <a:t>(VF in English)</a:t>
            </a:r>
            <a:r>
              <a:rPr lang="en-IN" sz="2900" dirty="0" smtClean="0">
                <a:solidFill>
                  <a:schemeClr val="accent1">
                    <a:lumMod val="50000"/>
                  </a:schemeClr>
                </a:solidFill>
              </a:rPr>
              <a:t>(2017-2018)</a:t>
            </a:r>
            <a:endParaRPr lang="en-US" sz="2900"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just"/>
            <a:r>
              <a:rPr lang="en-US" sz="2000" dirty="0" smtClean="0"/>
              <a:t>Q. Write a letter for the complaint regarding supply of Computer  Printers for your Office.</a:t>
            </a:r>
            <a:endParaRPr lang="en-US" sz="2000" dirty="0"/>
          </a:p>
        </p:txBody>
      </p:sp>
      <p:sp>
        <p:nvSpPr>
          <p:cNvPr id="3" name="Content Placeholder 2"/>
          <p:cNvSpPr>
            <a:spLocks noGrp="1"/>
          </p:cNvSpPr>
          <p:nvPr>
            <p:ph idx="1"/>
          </p:nvPr>
        </p:nvSpPr>
        <p:spPr>
          <a:xfrm>
            <a:off x="457200" y="990600"/>
            <a:ext cx="8229600" cy="5562600"/>
          </a:xfrm>
        </p:spPr>
        <p:txBody>
          <a:bodyPr>
            <a:normAutofit fontScale="40000" lnSpcReduction="20000"/>
          </a:bodyPr>
          <a:lstStyle/>
          <a:p>
            <a:pPr>
              <a:buNone/>
            </a:pPr>
            <a:r>
              <a:rPr lang="en-US" dirty="0" smtClean="0"/>
              <a:t>				</a:t>
            </a:r>
            <a:r>
              <a:rPr lang="en-US" sz="4000" dirty="0" smtClean="0"/>
              <a:t>Govt. Polytechnic, XYZ</a:t>
            </a:r>
          </a:p>
          <a:p>
            <a:pPr>
              <a:buNone/>
            </a:pPr>
            <a:r>
              <a:rPr lang="en-US" sz="4000" dirty="0" smtClean="0"/>
              <a:t>Ref. No.:1472</a:t>
            </a:r>
          </a:p>
          <a:p>
            <a:pPr>
              <a:buNone/>
            </a:pPr>
            <a:r>
              <a:rPr lang="en-US" sz="4000" dirty="0" smtClean="0"/>
              <a:t>Dated.: 19.04.2018</a:t>
            </a:r>
          </a:p>
          <a:p>
            <a:pPr>
              <a:buNone/>
            </a:pPr>
            <a:endParaRPr lang="en-US" sz="4000" dirty="0" smtClean="0"/>
          </a:p>
          <a:p>
            <a:pPr>
              <a:buNone/>
            </a:pPr>
            <a:r>
              <a:rPr lang="en-US" sz="4000" dirty="0" smtClean="0"/>
              <a:t>Computer World</a:t>
            </a:r>
          </a:p>
          <a:p>
            <a:pPr>
              <a:buNone/>
            </a:pPr>
            <a:r>
              <a:rPr lang="en-US" sz="4000" dirty="0" smtClean="0"/>
              <a:t>Delhi Road</a:t>
            </a:r>
          </a:p>
          <a:p>
            <a:pPr>
              <a:buNone/>
            </a:pPr>
            <a:r>
              <a:rPr lang="en-US" sz="4000" dirty="0" smtClean="0"/>
              <a:t>XYZ</a:t>
            </a:r>
          </a:p>
          <a:p>
            <a:pPr>
              <a:buNone/>
            </a:pPr>
            <a:r>
              <a:rPr lang="en-US" sz="4000" dirty="0" smtClean="0"/>
              <a:t>Subject: Regarding Complaint letter for Computer Printers</a:t>
            </a:r>
          </a:p>
          <a:p>
            <a:pPr>
              <a:buNone/>
            </a:pPr>
            <a:r>
              <a:rPr lang="en-US" sz="4000" dirty="0" smtClean="0"/>
              <a:t>Sir</a:t>
            </a:r>
          </a:p>
          <a:p>
            <a:pPr algn="just">
              <a:buNone/>
            </a:pPr>
            <a:r>
              <a:rPr lang="en-US" sz="4000" dirty="0" smtClean="0"/>
              <a:t>	Reference to your Supply letter no. 486 dated 26.03.2018, you are hereby informed that the Computer Printers are damaged and not in working condition. This is not a good sign for the image of your firm. In this concern, you are requested to take necessary action in this matter at the earliest.	</a:t>
            </a:r>
          </a:p>
          <a:p>
            <a:pPr>
              <a:buNone/>
            </a:pPr>
            <a:endParaRPr lang="en-US" sz="4000" dirty="0" smtClean="0"/>
          </a:p>
          <a:p>
            <a:pPr>
              <a:buNone/>
            </a:pPr>
            <a:r>
              <a:rPr lang="en-US" sz="4000" dirty="0" smtClean="0"/>
              <a:t>Thanks</a:t>
            </a:r>
          </a:p>
          <a:p>
            <a:pPr>
              <a:buNone/>
            </a:pPr>
            <a:endParaRPr lang="en-US" sz="4000" dirty="0" smtClean="0"/>
          </a:p>
          <a:p>
            <a:pPr>
              <a:buNone/>
            </a:pPr>
            <a:r>
              <a:rPr lang="en-US" sz="4000" dirty="0" smtClean="0"/>
              <a:t>Signature</a:t>
            </a:r>
          </a:p>
          <a:p>
            <a:pPr>
              <a:buNone/>
            </a:pPr>
            <a:r>
              <a:rPr lang="en-US" sz="4000" dirty="0" smtClean="0"/>
              <a:t>(ABC)</a:t>
            </a:r>
          </a:p>
          <a:p>
            <a:pPr>
              <a:buNone/>
            </a:pPr>
            <a:r>
              <a:rPr lang="en-US" sz="4000" dirty="0" smtClean="0"/>
              <a:t>Principal</a:t>
            </a:r>
          </a:p>
          <a:p>
            <a:pPr>
              <a:buNone/>
            </a:pPr>
            <a:r>
              <a:rPr lang="en-US" sz="4000" dirty="0" smtClean="0"/>
              <a:t>Enclosure: Copy of your Supply letter</a:t>
            </a:r>
          </a:p>
          <a:p>
            <a:pPr>
              <a:buNone/>
            </a:pPr>
            <a:r>
              <a:rPr lang="en-US" sz="4000" dirty="0" smtClean="0"/>
              <a:t>Copy to: Accountant</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1142999"/>
          </a:xfrm>
        </p:spPr>
        <p:txBody>
          <a:bodyPr/>
          <a:lstStyle/>
          <a:p>
            <a:r>
              <a:rPr lang="en-US" dirty="0" smtClean="0">
                <a:solidFill>
                  <a:srgbClr val="FF0000"/>
                </a:solidFill>
              </a:rPr>
              <a:t>Writing Skills</a:t>
            </a:r>
            <a:endParaRPr lang="en-US" dirty="0">
              <a:solidFill>
                <a:srgbClr val="FF0000"/>
              </a:solidFill>
            </a:endParaRPr>
          </a:p>
        </p:txBody>
      </p:sp>
      <p:sp>
        <p:nvSpPr>
          <p:cNvPr id="3" name="Subtitle 2"/>
          <p:cNvSpPr>
            <a:spLocks noGrp="1"/>
          </p:cNvSpPr>
          <p:nvPr>
            <p:ph type="subTitle" idx="1"/>
          </p:nvPr>
        </p:nvSpPr>
        <p:spPr>
          <a:xfrm>
            <a:off x="1371600" y="2286000"/>
            <a:ext cx="6400800" cy="3352800"/>
          </a:xfrm>
        </p:spPr>
        <p:txBody>
          <a:bodyPr>
            <a:normAutofit lnSpcReduction="10000"/>
          </a:bodyPr>
          <a:lstStyle/>
          <a:p>
            <a:r>
              <a:rPr lang="en-US" sz="4000" dirty="0" smtClean="0">
                <a:solidFill>
                  <a:schemeClr val="accent1">
                    <a:lumMod val="50000"/>
                  </a:schemeClr>
                </a:solidFill>
              </a:rPr>
              <a:t>Here we will learn writing of </a:t>
            </a:r>
          </a:p>
          <a:p>
            <a:pPr>
              <a:buFont typeface="Wingdings" pitchFamily="2" charset="2"/>
              <a:buChar char="Ø"/>
            </a:pPr>
            <a:r>
              <a:rPr lang="en-US" dirty="0" smtClean="0">
                <a:solidFill>
                  <a:schemeClr val="accent1">
                    <a:lumMod val="50000"/>
                  </a:schemeClr>
                </a:solidFill>
              </a:rPr>
              <a:t>Letters</a:t>
            </a:r>
          </a:p>
          <a:p>
            <a:pPr>
              <a:buFont typeface="Wingdings" pitchFamily="2" charset="2"/>
              <a:buChar char="Ø"/>
            </a:pPr>
            <a:r>
              <a:rPr lang="en-US" dirty="0" smtClean="0">
                <a:solidFill>
                  <a:schemeClr val="accent1">
                    <a:lumMod val="50000"/>
                  </a:schemeClr>
                </a:solidFill>
              </a:rPr>
              <a:t>Memos</a:t>
            </a:r>
          </a:p>
          <a:p>
            <a:pPr>
              <a:buFont typeface="Wingdings" pitchFamily="2" charset="2"/>
              <a:buChar char="Ø"/>
            </a:pPr>
            <a:r>
              <a:rPr lang="en-US" dirty="0" smtClean="0">
                <a:solidFill>
                  <a:schemeClr val="accent1">
                    <a:lumMod val="50000"/>
                  </a:schemeClr>
                </a:solidFill>
              </a:rPr>
              <a:t>Circulars</a:t>
            </a:r>
          </a:p>
          <a:p>
            <a:pPr>
              <a:buFont typeface="Wingdings" pitchFamily="2" charset="2"/>
              <a:buChar char="Ø"/>
            </a:pPr>
            <a:r>
              <a:rPr lang="en-US" dirty="0" smtClean="0">
                <a:solidFill>
                  <a:schemeClr val="accent1">
                    <a:lumMod val="50000"/>
                  </a:schemeClr>
                </a:solidFill>
              </a:rPr>
              <a:t>Agenda and Minutes of the Meeting</a:t>
            </a:r>
            <a:endParaRPr lang="en-US"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Letters</a:t>
            </a:r>
            <a:endParaRPr lang="en-US" dirty="0"/>
          </a:p>
        </p:txBody>
      </p:sp>
      <p:sp>
        <p:nvSpPr>
          <p:cNvPr id="3" name="Content Placeholder 2"/>
          <p:cNvSpPr>
            <a:spLocks noGrp="1"/>
          </p:cNvSpPr>
          <p:nvPr>
            <p:ph idx="1"/>
          </p:nvPr>
        </p:nvSpPr>
        <p:spPr/>
        <p:txBody>
          <a:bodyPr/>
          <a:lstStyle/>
          <a:p>
            <a:r>
              <a:rPr lang="en-US" dirty="0" smtClean="0"/>
              <a:t>A letter is written communication sent to the receiver with a particular purpose be it formal or informal.</a:t>
            </a:r>
          </a:p>
          <a:p>
            <a:pPr>
              <a:buNone/>
            </a:pPr>
            <a:endParaRPr lang="en-US" dirty="0" smtClean="0"/>
          </a:p>
          <a:p>
            <a:pPr>
              <a:buNone/>
            </a:pPr>
            <a:r>
              <a:rPr lang="en-US" dirty="0" smtClean="0"/>
              <a:t>Types of Letter:</a:t>
            </a:r>
          </a:p>
          <a:p>
            <a:pPr>
              <a:buFont typeface="Wingdings" pitchFamily="2" charset="2"/>
              <a:buChar char="v"/>
            </a:pPr>
            <a:r>
              <a:rPr lang="en-US" dirty="0" smtClean="0"/>
              <a:t>Business letters</a:t>
            </a:r>
          </a:p>
          <a:p>
            <a:pPr>
              <a:buFont typeface="Wingdings" pitchFamily="2" charset="2"/>
              <a:buChar char="v"/>
            </a:pPr>
            <a:r>
              <a:rPr lang="en-US" dirty="0" smtClean="0"/>
              <a:t>Official Letters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Letters</a:t>
            </a:r>
            <a:endParaRPr lang="en-US" dirty="0"/>
          </a:p>
        </p:txBody>
      </p:sp>
      <p:sp>
        <p:nvSpPr>
          <p:cNvPr id="3" name="Content Placeholder 2"/>
          <p:cNvSpPr>
            <a:spLocks noGrp="1"/>
          </p:cNvSpPr>
          <p:nvPr>
            <p:ph idx="1"/>
          </p:nvPr>
        </p:nvSpPr>
        <p:spPr/>
        <p:txBody>
          <a:bodyPr/>
          <a:lstStyle/>
          <a:p>
            <a:r>
              <a:rPr lang="en-US" dirty="0" smtClean="0"/>
              <a:t>A Business Letter is a letter generally sent to the dealer with a purpose of some business deal.</a:t>
            </a:r>
          </a:p>
          <a:p>
            <a:pPr>
              <a:buNone/>
            </a:pPr>
            <a:r>
              <a:rPr lang="en-US" dirty="0" smtClean="0"/>
              <a:t> </a:t>
            </a:r>
          </a:p>
          <a:p>
            <a:r>
              <a:rPr lang="en-US" dirty="0" smtClean="0"/>
              <a:t>It also includes the enquiry about a product, placing a supply order and the complaint letter.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Business letter</a:t>
            </a:r>
            <a:endParaRPr lang="en-US" dirty="0"/>
          </a:p>
        </p:txBody>
      </p:sp>
      <p:sp>
        <p:nvSpPr>
          <p:cNvPr id="3" name="Content Placeholder 2"/>
          <p:cNvSpPr>
            <a:spLocks noGrp="1"/>
          </p:cNvSpPr>
          <p:nvPr>
            <p:ph idx="1"/>
          </p:nvPr>
        </p:nvSpPr>
        <p:spPr>
          <a:xfrm>
            <a:off x="609600" y="2057400"/>
            <a:ext cx="8229600" cy="4525963"/>
          </a:xfrm>
        </p:spPr>
        <p:txBody>
          <a:bodyPr/>
          <a:lstStyle/>
          <a:p>
            <a:pPr>
              <a:buFont typeface="Wingdings" pitchFamily="2" charset="2"/>
              <a:buChar char="v"/>
            </a:pPr>
            <a:r>
              <a:rPr lang="en-US" dirty="0" smtClean="0"/>
              <a:t> Floating Quotations for a purchase</a:t>
            </a:r>
          </a:p>
          <a:p>
            <a:pPr>
              <a:buFont typeface="Wingdings" pitchFamily="2" charset="2"/>
              <a:buChar char="v"/>
            </a:pPr>
            <a:r>
              <a:rPr lang="en-US" dirty="0" smtClean="0"/>
              <a:t> Placing a Supply Order</a:t>
            </a:r>
          </a:p>
          <a:p>
            <a:pPr>
              <a:buFont typeface="Wingdings" pitchFamily="2" charset="2"/>
              <a:buChar char="v"/>
            </a:pPr>
            <a:r>
              <a:rPr lang="en-US" dirty="0" smtClean="0"/>
              <a:t> Complaint Letter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of Business letter</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buNone/>
            </a:pPr>
            <a:r>
              <a:rPr lang="en-US" dirty="0" smtClean="0"/>
              <a:t>				</a:t>
            </a:r>
            <a:r>
              <a:rPr lang="en-US" sz="1900" dirty="0" smtClean="0"/>
              <a:t>NAME OF ORGANISATION</a:t>
            </a:r>
          </a:p>
          <a:p>
            <a:pPr>
              <a:buNone/>
            </a:pPr>
            <a:r>
              <a:rPr lang="en-US" sz="1900" dirty="0" smtClean="0"/>
              <a:t>Ref. No.:</a:t>
            </a:r>
          </a:p>
          <a:p>
            <a:pPr>
              <a:buNone/>
            </a:pPr>
            <a:r>
              <a:rPr lang="en-US" sz="1900" dirty="0" smtClean="0"/>
              <a:t>Dated.:</a:t>
            </a:r>
          </a:p>
          <a:p>
            <a:pPr>
              <a:buNone/>
            </a:pPr>
            <a:r>
              <a:rPr lang="en-US" sz="1900" dirty="0" smtClean="0"/>
              <a:t>Dealer’s Address</a:t>
            </a:r>
          </a:p>
          <a:p>
            <a:pPr>
              <a:buNone/>
            </a:pPr>
            <a:r>
              <a:rPr lang="en-US" sz="1900" dirty="0" smtClean="0"/>
              <a:t>Subject:</a:t>
            </a:r>
          </a:p>
          <a:p>
            <a:pPr>
              <a:buNone/>
            </a:pPr>
            <a:r>
              <a:rPr lang="en-US" sz="1900" dirty="0" smtClean="0"/>
              <a:t>Salutation</a:t>
            </a:r>
          </a:p>
          <a:p>
            <a:pPr>
              <a:buNone/>
            </a:pPr>
            <a:r>
              <a:rPr lang="en-US" sz="1900" dirty="0" smtClean="0"/>
              <a:t>Content of the Letter</a:t>
            </a:r>
          </a:p>
          <a:p>
            <a:pPr>
              <a:buNone/>
            </a:pPr>
            <a:r>
              <a:rPr lang="en-US" sz="1900" dirty="0" smtClean="0"/>
              <a:t>Complementary close</a:t>
            </a:r>
          </a:p>
          <a:p>
            <a:pPr>
              <a:buNone/>
            </a:pPr>
            <a:endParaRPr lang="en-US" sz="1900" dirty="0" smtClean="0"/>
          </a:p>
          <a:p>
            <a:pPr>
              <a:buNone/>
            </a:pPr>
            <a:r>
              <a:rPr lang="en-US" sz="1900" dirty="0" smtClean="0"/>
              <a:t>Signature</a:t>
            </a:r>
          </a:p>
          <a:p>
            <a:pPr>
              <a:buNone/>
            </a:pPr>
            <a:r>
              <a:rPr lang="en-US" sz="1900" dirty="0" smtClean="0"/>
              <a:t>(Name of the Sender)</a:t>
            </a:r>
          </a:p>
          <a:p>
            <a:pPr>
              <a:buNone/>
            </a:pPr>
            <a:r>
              <a:rPr lang="en-US" sz="1900" dirty="0" smtClean="0"/>
              <a:t>Designation</a:t>
            </a:r>
          </a:p>
          <a:p>
            <a:pPr>
              <a:buNone/>
            </a:pPr>
            <a:r>
              <a:rPr lang="en-US" sz="1900" dirty="0" smtClean="0"/>
              <a:t>Enclosure:</a:t>
            </a:r>
          </a:p>
          <a:p>
            <a:pPr>
              <a:buNone/>
            </a:pPr>
            <a:r>
              <a:rPr lang="en-US" sz="1900" dirty="0" smtClean="0"/>
              <a:t>Copy to:</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a Business letter</a:t>
            </a:r>
            <a:endParaRPr lang="en-US" dirty="0"/>
          </a:p>
        </p:txBody>
      </p:sp>
      <p:sp>
        <p:nvSpPr>
          <p:cNvPr id="3" name="Content Placeholder 2"/>
          <p:cNvSpPr>
            <a:spLocks noGrp="1"/>
          </p:cNvSpPr>
          <p:nvPr>
            <p:ph idx="1"/>
          </p:nvPr>
        </p:nvSpPr>
        <p:spPr/>
        <p:txBody>
          <a:bodyPr/>
          <a:lstStyle/>
          <a:p>
            <a:pPr>
              <a:buFont typeface="Courier New" pitchFamily="49" charset="0"/>
              <a:buChar char="o"/>
            </a:pPr>
            <a:r>
              <a:rPr lang="en-US" dirty="0" smtClean="0"/>
              <a:t>Brief &amp; Compact</a:t>
            </a:r>
          </a:p>
          <a:p>
            <a:pPr>
              <a:buFont typeface="Courier New" pitchFamily="49" charset="0"/>
              <a:buChar char="o"/>
            </a:pPr>
            <a:r>
              <a:rPr lang="en-US" dirty="0" smtClean="0"/>
              <a:t>No unnecessary detail</a:t>
            </a:r>
          </a:p>
          <a:p>
            <a:pPr>
              <a:buFont typeface="Courier New" pitchFamily="49" charset="0"/>
              <a:buChar char="o"/>
            </a:pPr>
            <a:r>
              <a:rPr lang="en-US" dirty="0" smtClean="0"/>
              <a:t>Direct and to the point</a:t>
            </a:r>
          </a:p>
          <a:p>
            <a:pPr>
              <a:buFont typeface="Courier New" pitchFamily="49" charset="0"/>
              <a:buChar char="o"/>
            </a:pPr>
            <a:r>
              <a:rPr lang="en-US" dirty="0" smtClean="0"/>
              <a:t>Be formal</a:t>
            </a:r>
          </a:p>
          <a:p>
            <a:pPr>
              <a:buFont typeface="Courier New" pitchFamily="49" charset="0"/>
              <a:buChar char="o"/>
            </a:pPr>
            <a:r>
              <a:rPr lang="en-US" dirty="0" smtClean="0"/>
              <a:t>Avoid use of ‘I’</a:t>
            </a:r>
          </a:p>
          <a:p>
            <a:pPr>
              <a:buFont typeface="Courier New" pitchFamily="49" charset="0"/>
              <a:buChar char="o"/>
            </a:pPr>
            <a:r>
              <a:rPr lang="en-US" dirty="0" smtClean="0"/>
              <a:t>Do mention last date</a:t>
            </a:r>
          </a:p>
          <a:p>
            <a:pPr>
              <a:buFont typeface="Courier New" pitchFamily="49" charset="0"/>
              <a:buChar char="o"/>
            </a:pPr>
            <a:r>
              <a:rPr lang="en-US" dirty="0" smtClean="0"/>
              <a:t>Provide concrete detail of the product</a:t>
            </a:r>
          </a:p>
          <a:p>
            <a:pPr>
              <a:buNone/>
            </a:pPr>
            <a:endParaRPr lang="en-US" dirty="0" smtClean="0"/>
          </a:p>
          <a:p>
            <a:pPr>
              <a:buFont typeface="Courier New" pitchFamily="49" charset="0"/>
              <a:buChar char="o"/>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just"/>
            <a:r>
              <a:rPr lang="en-US" sz="2000" dirty="0" smtClean="0"/>
              <a:t>Q. Write an Enquiry letter for the purchase of 04 nos. of Computer Printers for your Office.</a:t>
            </a:r>
            <a:endParaRPr lang="en-US" sz="2000" dirty="0"/>
          </a:p>
        </p:txBody>
      </p:sp>
      <p:sp>
        <p:nvSpPr>
          <p:cNvPr id="3" name="Content Placeholder 2"/>
          <p:cNvSpPr>
            <a:spLocks noGrp="1"/>
          </p:cNvSpPr>
          <p:nvPr>
            <p:ph idx="1"/>
          </p:nvPr>
        </p:nvSpPr>
        <p:spPr>
          <a:xfrm>
            <a:off x="457200" y="990600"/>
            <a:ext cx="8229600" cy="5562600"/>
          </a:xfrm>
        </p:spPr>
        <p:txBody>
          <a:bodyPr>
            <a:normAutofit fontScale="40000" lnSpcReduction="20000"/>
          </a:bodyPr>
          <a:lstStyle/>
          <a:p>
            <a:pPr>
              <a:buNone/>
            </a:pPr>
            <a:r>
              <a:rPr lang="en-US" dirty="0" smtClean="0"/>
              <a:t>				</a:t>
            </a:r>
            <a:r>
              <a:rPr lang="en-US" sz="4000" dirty="0" smtClean="0"/>
              <a:t>Govt. Polytechnic, XYZ</a:t>
            </a:r>
          </a:p>
          <a:p>
            <a:pPr>
              <a:buNone/>
            </a:pPr>
            <a:r>
              <a:rPr lang="en-US" sz="4000" dirty="0" smtClean="0"/>
              <a:t>Ref. No.:1458</a:t>
            </a:r>
          </a:p>
          <a:p>
            <a:pPr>
              <a:buNone/>
            </a:pPr>
            <a:r>
              <a:rPr lang="en-US" sz="4000" dirty="0" smtClean="0"/>
              <a:t>Dated.: 05.03.2018</a:t>
            </a:r>
          </a:p>
          <a:p>
            <a:pPr>
              <a:buNone/>
            </a:pPr>
            <a:endParaRPr lang="en-US" sz="4000" dirty="0" smtClean="0"/>
          </a:p>
          <a:p>
            <a:pPr>
              <a:buNone/>
            </a:pPr>
            <a:r>
              <a:rPr lang="en-US" sz="4000" dirty="0" smtClean="0"/>
              <a:t>Computer World</a:t>
            </a:r>
          </a:p>
          <a:p>
            <a:pPr>
              <a:buNone/>
            </a:pPr>
            <a:r>
              <a:rPr lang="en-US" sz="4000" dirty="0" smtClean="0"/>
              <a:t>Delhi Road</a:t>
            </a:r>
          </a:p>
          <a:p>
            <a:pPr>
              <a:buNone/>
            </a:pPr>
            <a:r>
              <a:rPr lang="en-US" sz="4000" dirty="0" smtClean="0"/>
              <a:t>XYZ</a:t>
            </a:r>
          </a:p>
          <a:p>
            <a:pPr>
              <a:buNone/>
            </a:pPr>
            <a:r>
              <a:rPr lang="en-US" sz="4000" dirty="0" smtClean="0"/>
              <a:t>Subject: Regarding inviting Quotation for the purchase of Computer Printers</a:t>
            </a:r>
          </a:p>
          <a:p>
            <a:pPr>
              <a:buNone/>
            </a:pPr>
            <a:r>
              <a:rPr lang="en-US" sz="4000" dirty="0" smtClean="0"/>
              <a:t>Sir</a:t>
            </a:r>
          </a:p>
          <a:p>
            <a:pPr algn="just">
              <a:buNone/>
            </a:pPr>
            <a:r>
              <a:rPr lang="en-US" sz="4000" dirty="0" smtClean="0"/>
              <a:t>	This office wants to purchase 04 nos. of Computer Printers from your firm. The detailed specification of the Computer Printers is given below. In this concern, you are requested to provide your quotations latest by 14.03.2018.</a:t>
            </a:r>
          </a:p>
          <a:p>
            <a:pPr>
              <a:buNone/>
            </a:pPr>
            <a:r>
              <a:rPr lang="en-US" sz="4000" dirty="0" smtClean="0"/>
              <a:t>	</a:t>
            </a:r>
            <a:r>
              <a:rPr lang="en-US" sz="4000" dirty="0" err="1" smtClean="0"/>
              <a:t>S.No</a:t>
            </a:r>
            <a:r>
              <a:rPr lang="en-US" sz="4000" dirty="0" smtClean="0"/>
              <a:t>. 	Name of the Item  	 Quantity	 Make	Specification</a:t>
            </a:r>
          </a:p>
          <a:p>
            <a:pPr>
              <a:buNone/>
            </a:pPr>
            <a:r>
              <a:rPr lang="en-US" sz="4000" dirty="0" smtClean="0"/>
              <a:t>	1.	Computer Printers 	 04 nos.	 HP	Laser Printer, 20ppm</a:t>
            </a:r>
          </a:p>
          <a:p>
            <a:pPr>
              <a:buNone/>
            </a:pPr>
            <a:endParaRPr lang="en-US" sz="4000" dirty="0" smtClean="0"/>
          </a:p>
          <a:p>
            <a:pPr>
              <a:buNone/>
            </a:pPr>
            <a:r>
              <a:rPr lang="en-US" sz="4000" dirty="0" smtClean="0"/>
              <a:t>Thanks</a:t>
            </a:r>
          </a:p>
          <a:p>
            <a:pPr>
              <a:buNone/>
            </a:pPr>
            <a:endParaRPr lang="en-US" sz="4000" dirty="0" smtClean="0"/>
          </a:p>
          <a:p>
            <a:pPr>
              <a:buNone/>
            </a:pPr>
            <a:r>
              <a:rPr lang="en-US" sz="4000" dirty="0" smtClean="0"/>
              <a:t>Signature</a:t>
            </a:r>
          </a:p>
          <a:p>
            <a:pPr>
              <a:buNone/>
            </a:pPr>
            <a:r>
              <a:rPr lang="en-US" sz="4000" dirty="0" smtClean="0"/>
              <a:t>(ABC)</a:t>
            </a:r>
          </a:p>
          <a:p>
            <a:pPr>
              <a:buNone/>
            </a:pPr>
            <a:r>
              <a:rPr lang="en-US" sz="4000" dirty="0" smtClean="0"/>
              <a:t>Principal</a:t>
            </a:r>
          </a:p>
          <a:p>
            <a:pPr>
              <a:buNone/>
            </a:pPr>
            <a:r>
              <a:rPr lang="en-US" sz="4000" dirty="0" smtClean="0"/>
              <a:t>Enclosure: Specification of the Computer Printers in detail (Brochure)</a:t>
            </a:r>
          </a:p>
          <a:p>
            <a:pPr>
              <a:buNone/>
            </a:pPr>
            <a:r>
              <a:rPr lang="en-US" sz="4000" dirty="0" smtClean="0"/>
              <a:t>Copy to: Accountant</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just"/>
            <a:r>
              <a:rPr lang="en-US" sz="2000" dirty="0" smtClean="0"/>
              <a:t>Q. Write a letter for the placing an order for the purchase of 04 nos. of Computer  Printers for your Office.</a:t>
            </a:r>
            <a:endParaRPr lang="en-US" sz="2000" dirty="0"/>
          </a:p>
        </p:txBody>
      </p:sp>
      <p:sp>
        <p:nvSpPr>
          <p:cNvPr id="3" name="Content Placeholder 2"/>
          <p:cNvSpPr>
            <a:spLocks noGrp="1"/>
          </p:cNvSpPr>
          <p:nvPr>
            <p:ph idx="1"/>
          </p:nvPr>
        </p:nvSpPr>
        <p:spPr>
          <a:xfrm>
            <a:off x="457200" y="990600"/>
            <a:ext cx="8229600" cy="5562600"/>
          </a:xfrm>
        </p:spPr>
        <p:txBody>
          <a:bodyPr>
            <a:normAutofit fontScale="32500" lnSpcReduction="20000"/>
          </a:bodyPr>
          <a:lstStyle/>
          <a:p>
            <a:pPr>
              <a:buNone/>
            </a:pPr>
            <a:r>
              <a:rPr lang="en-US" dirty="0" smtClean="0"/>
              <a:t>				</a:t>
            </a:r>
            <a:r>
              <a:rPr lang="en-US" sz="4000" dirty="0" smtClean="0"/>
              <a:t>Govt. Polytechnic, XYZ</a:t>
            </a:r>
          </a:p>
          <a:p>
            <a:pPr>
              <a:buNone/>
            </a:pPr>
            <a:r>
              <a:rPr lang="en-US" sz="4000" dirty="0" smtClean="0"/>
              <a:t>Ref. No.:1459</a:t>
            </a:r>
          </a:p>
          <a:p>
            <a:pPr>
              <a:buNone/>
            </a:pPr>
            <a:r>
              <a:rPr lang="en-US" sz="4000" dirty="0" smtClean="0"/>
              <a:t>Dated.: 15.03.2018</a:t>
            </a:r>
          </a:p>
          <a:p>
            <a:pPr>
              <a:buNone/>
            </a:pPr>
            <a:endParaRPr lang="en-US" sz="4000" dirty="0" smtClean="0"/>
          </a:p>
          <a:p>
            <a:pPr>
              <a:buNone/>
            </a:pPr>
            <a:r>
              <a:rPr lang="en-US" sz="4000" dirty="0" smtClean="0"/>
              <a:t>Computer World</a:t>
            </a:r>
          </a:p>
          <a:p>
            <a:pPr>
              <a:buNone/>
            </a:pPr>
            <a:r>
              <a:rPr lang="en-US" sz="4000" dirty="0" smtClean="0"/>
              <a:t>Delhi Road</a:t>
            </a:r>
          </a:p>
          <a:p>
            <a:pPr>
              <a:buNone/>
            </a:pPr>
            <a:r>
              <a:rPr lang="en-US" sz="4000" dirty="0" smtClean="0"/>
              <a:t>XYZ</a:t>
            </a:r>
          </a:p>
          <a:p>
            <a:pPr>
              <a:buNone/>
            </a:pPr>
            <a:r>
              <a:rPr lang="en-US" sz="4000" dirty="0" smtClean="0"/>
              <a:t>Subject: Regarding placing an order for the purchase of Computer Printers</a:t>
            </a:r>
          </a:p>
          <a:p>
            <a:pPr>
              <a:buNone/>
            </a:pPr>
            <a:r>
              <a:rPr lang="en-US" sz="4000" dirty="0" smtClean="0"/>
              <a:t>Sir</a:t>
            </a:r>
          </a:p>
          <a:p>
            <a:pPr algn="just">
              <a:buNone/>
            </a:pPr>
            <a:r>
              <a:rPr lang="en-US" sz="4000" dirty="0" smtClean="0"/>
              <a:t>	Reference to your Quotation letter no. Q. 457 dated 12.03.2018, you are hereby informed that your firm has been selected for the purchase of Computer Printers. The detail of the Computer Printers is given below. In this concern, you are requested to supply the items latest by 25.03.2018.</a:t>
            </a:r>
          </a:p>
          <a:p>
            <a:pPr>
              <a:buNone/>
            </a:pPr>
            <a:r>
              <a:rPr lang="en-US" sz="4000" dirty="0" smtClean="0"/>
              <a:t>	</a:t>
            </a:r>
            <a:r>
              <a:rPr lang="en-US" sz="4000" dirty="0" err="1" smtClean="0"/>
              <a:t>S.No</a:t>
            </a:r>
            <a:r>
              <a:rPr lang="en-US" sz="4000" dirty="0" smtClean="0"/>
              <a:t>. 	Name of the Item  	 Quantity	 Make		Rate	Amount</a:t>
            </a:r>
          </a:p>
          <a:p>
            <a:pPr>
              <a:buNone/>
            </a:pPr>
            <a:r>
              <a:rPr lang="en-US" sz="4000" dirty="0" smtClean="0"/>
              <a:t>	1.	Computer Printers 	 04 nos.	 HP, Laser Printer	9,000/- 	36,000/-</a:t>
            </a:r>
          </a:p>
          <a:p>
            <a:pPr>
              <a:buNone/>
            </a:pPr>
            <a:r>
              <a:rPr lang="en-US" sz="4000" dirty="0" smtClean="0"/>
              <a:t>								(Including GST)</a:t>
            </a:r>
          </a:p>
          <a:p>
            <a:pPr>
              <a:buNone/>
            </a:pPr>
            <a:endParaRPr lang="en-US" sz="4000" dirty="0" smtClean="0"/>
          </a:p>
          <a:p>
            <a:pPr>
              <a:buNone/>
            </a:pPr>
            <a:r>
              <a:rPr lang="en-US" sz="4000" dirty="0" smtClean="0"/>
              <a:t>Thanks</a:t>
            </a:r>
          </a:p>
          <a:p>
            <a:pPr>
              <a:buNone/>
            </a:pPr>
            <a:endParaRPr lang="en-US" sz="4000" dirty="0" smtClean="0"/>
          </a:p>
          <a:p>
            <a:pPr>
              <a:buNone/>
            </a:pPr>
            <a:r>
              <a:rPr lang="en-US" sz="4000" dirty="0" smtClean="0"/>
              <a:t>Signature</a:t>
            </a:r>
          </a:p>
          <a:p>
            <a:pPr>
              <a:buNone/>
            </a:pPr>
            <a:r>
              <a:rPr lang="en-US" sz="4000" dirty="0" smtClean="0"/>
              <a:t>(ABC)</a:t>
            </a:r>
          </a:p>
          <a:p>
            <a:pPr>
              <a:buNone/>
            </a:pPr>
            <a:r>
              <a:rPr lang="en-US" sz="4000" dirty="0" smtClean="0"/>
              <a:t>Principal</a:t>
            </a:r>
          </a:p>
          <a:p>
            <a:pPr>
              <a:buNone/>
            </a:pPr>
            <a:r>
              <a:rPr lang="en-US" sz="4000" dirty="0" smtClean="0"/>
              <a:t>Enclosure: Copy of your Quotation letter</a:t>
            </a:r>
          </a:p>
          <a:p>
            <a:pPr>
              <a:buNone/>
            </a:pPr>
            <a:r>
              <a:rPr lang="en-US" sz="4000" dirty="0" smtClean="0"/>
              <a:t>Copy to: Accountant</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224</Words>
  <Application>Microsoft Office PowerPoint</Application>
  <PresentationFormat>On-screen Show (4:3)</PresentationFormat>
  <Paragraphs>115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Govt. Polytechnic,Dhangar</vt:lpstr>
      <vt:lpstr>Writing Skills</vt:lpstr>
      <vt:lpstr>Letters</vt:lpstr>
      <vt:lpstr>Business Letters</vt:lpstr>
      <vt:lpstr>Types of Business letter</vt:lpstr>
      <vt:lpstr>Format of Business letter</vt:lpstr>
      <vt:lpstr>Features of a Business letter</vt:lpstr>
      <vt:lpstr>Q. Write an Enquiry letter for the purchase of 04 nos. of Computer Printers for your Office.</vt:lpstr>
      <vt:lpstr>Q. Write a letter for the placing an order for the purchase of 04 nos. of Computer  Printers for your Office.</vt:lpstr>
      <vt:lpstr>Q. Write a letter for the complaint regarding supply of Computer  Printers for your Office.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dc:title>
  <dc:creator>Applied Science</dc:creator>
  <cp:lastModifiedBy>Govt. Polytechnic</cp:lastModifiedBy>
  <cp:revision>11</cp:revision>
  <dcterms:created xsi:type="dcterms:W3CDTF">2006-08-16T00:00:00Z</dcterms:created>
  <dcterms:modified xsi:type="dcterms:W3CDTF">2018-04-04T08:34:07Z</dcterms:modified>
</cp:coreProperties>
</file>