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CA0594-BE5F-4567-9449-B98B9357B062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80CA3D-D5C6-4B22-825D-EB0CE2FF6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071569"/>
          </a:xfrm>
        </p:spPr>
        <p:txBody>
          <a:bodyPr>
            <a:noAutofit/>
          </a:bodyPr>
          <a:lstStyle/>
          <a:p>
            <a:r>
              <a:rPr lang="en-I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Govt. </a:t>
            </a:r>
            <a:r>
              <a:rPr lang="en-IN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Polytechnic,Dhangar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928802"/>
            <a:ext cx="7215238" cy="3786214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  </a:t>
            </a:r>
            <a:r>
              <a:rPr lang="en-IN" sz="3800" dirty="0" smtClean="0">
                <a:solidFill>
                  <a:srgbClr val="FF0000"/>
                </a:solidFill>
              </a:rPr>
              <a:t>Power </a:t>
            </a:r>
            <a:r>
              <a:rPr lang="en-IN" sz="3800" dirty="0" smtClean="0">
                <a:solidFill>
                  <a:srgbClr val="FF0000"/>
                </a:solidFill>
              </a:rPr>
              <a:t>Point Presentation                       </a:t>
            </a:r>
            <a:r>
              <a:rPr lang="en-IN" sz="3800" dirty="0" smtClean="0">
                <a:solidFill>
                  <a:srgbClr val="FF0000"/>
                </a:solidFill>
              </a:rPr>
              <a:t>                    </a:t>
            </a:r>
            <a:r>
              <a:rPr lang="en-IN" sz="3800" dirty="0" smtClean="0">
                <a:solidFill>
                  <a:srgbClr val="FF0000"/>
                </a:solidFill>
              </a:rPr>
              <a:t>of </a:t>
            </a:r>
            <a:endParaRPr lang="en-IN" sz="3800" dirty="0" smtClean="0">
              <a:solidFill>
                <a:srgbClr val="FF0000"/>
              </a:solidFill>
            </a:endParaRPr>
          </a:p>
          <a:p>
            <a:r>
              <a:rPr lang="en-IN" sz="3800" dirty="0" smtClean="0">
                <a:solidFill>
                  <a:srgbClr val="FF0000"/>
                </a:solidFill>
              </a:rPr>
              <a:t>Programming In C</a:t>
            </a:r>
            <a:endParaRPr lang="en-IN" sz="3800" dirty="0" smtClean="0">
              <a:solidFill>
                <a:srgbClr val="FF0000"/>
              </a:solidFill>
            </a:endParaRPr>
          </a:p>
          <a:p>
            <a:endParaRPr lang="en-IN" dirty="0" smtClean="0">
              <a:solidFill>
                <a:srgbClr val="FF0000"/>
              </a:solidFill>
            </a:endParaRPr>
          </a:p>
          <a:p>
            <a:endParaRPr lang="en-IN" dirty="0" smtClean="0">
              <a:solidFill>
                <a:srgbClr val="FF0000"/>
              </a:solidFill>
            </a:endParaRPr>
          </a:p>
          <a:p>
            <a:endParaRPr lang="en-IN" dirty="0" smtClean="0">
              <a:solidFill>
                <a:srgbClr val="FF0000"/>
              </a:solidFill>
            </a:endParaRPr>
          </a:p>
          <a:p>
            <a:r>
              <a:rPr lang="en-IN" sz="3600" dirty="0" smtClean="0">
                <a:solidFill>
                  <a:srgbClr val="FF0000"/>
                </a:solidFill>
              </a:rPr>
              <a:t>Submitted By:-</a:t>
            </a:r>
          </a:p>
          <a:p>
            <a:r>
              <a:rPr lang="en-IN" sz="3600" dirty="0" smtClean="0">
                <a:solidFill>
                  <a:srgbClr val="FF0000"/>
                </a:solidFill>
              </a:rPr>
              <a:t>Ms. </a:t>
            </a:r>
            <a:r>
              <a:rPr lang="en-IN" sz="3600" dirty="0" err="1" smtClean="0">
                <a:solidFill>
                  <a:srgbClr val="FF0000"/>
                </a:solidFill>
              </a:rPr>
              <a:t>Khushboo</a:t>
            </a:r>
            <a:r>
              <a:rPr lang="en-IN" sz="3600" dirty="0" smtClean="0">
                <a:solidFill>
                  <a:srgbClr val="FF0000"/>
                </a:solidFill>
              </a:rPr>
              <a:t>)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just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The following list shows the reserved words in C. These reserved words may not be used as constants or variables or any other identifier names.</a:t>
            </a:r>
          </a:p>
          <a:p>
            <a:r>
              <a:rPr lang="en-US" b="1" dirty="0" smtClean="0"/>
              <a:t>auto else long switch break </a:t>
            </a:r>
            <a:r>
              <a:rPr lang="en-US" b="1" dirty="0" err="1" smtClean="0"/>
              <a:t>enum</a:t>
            </a:r>
            <a:r>
              <a:rPr lang="en-US" b="1" dirty="0" smtClean="0"/>
              <a:t> register </a:t>
            </a:r>
            <a:r>
              <a:rPr lang="en-US" b="1" dirty="0" err="1" smtClean="0"/>
              <a:t>typedef</a:t>
            </a:r>
            <a:r>
              <a:rPr lang="en-US" b="1" dirty="0" smtClean="0"/>
              <a:t> case extern return union char float short unsigned const for signed void continue </a:t>
            </a:r>
            <a:r>
              <a:rPr lang="en-US" b="1" dirty="0" err="1" smtClean="0"/>
              <a:t>goto</a:t>
            </a:r>
            <a:r>
              <a:rPr lang="en-US" b="1" dirty="0" smtClean="0"/>
              <a:t> </a:t>
            </a:r>
            <a:r>
              <a:rPr lang="en-US" b="1" dirty="0" err="1" smtClean="0"/>
              <a:t>sizeof</a:t>
            </a:r>
            <a:r>
              <a:rPr lang="en-US" b="1" dirty="0" smtClean="0"/>
              <a:t> volatile default if static while do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struct</a:t>
            </a:r>
            <a:r>
              <a:rPr lang="en-US" b="1" dirty="0" smtClean="0"/>
              <a:t> _Packed double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isometricOffAxis2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IN" sz="9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IN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End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071569"/>
          </a:xfrm>
        </p:spPr>
        <p:txBody>
          <a:bodyPr/>
          <a:lstStyle/>
          <a:p>
            <a:r>
              <a:rPr lang="en-IN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928802"/>
            <a:ext cx="7215238" cy="378621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is a general-purpose, procedural computer programming language developed in 1972 by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Dennis M. Ritchie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Bell Telephone Laboratories to develop the UNIX operating system. C is the most widely used computer language.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It is Widely used professional language for various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learn</a:t>
            </a:r>
          </a:p>
          <a:p>
            <a:r>
              <a:rPr lang="en-US" dirty="0" smtClean="0"/>
              <a:t>Structured language</a:t>
            </a:r>
          </a:p>
          <a:p>
            <a:r>
              <a:rPr lang="en-US" dirty="0" smtClean="0"/>
              <a:t>It produces efficient programs</a:t>
            </a:r>
          </a:p>
          <a:p>
            <a:r>
              <a:rPr lang="en-US" dirty="0" smtClean="0"/>
              <a:t>It can handle low-level activities</a:t>
            </a:r>
          </a:p>
          <a:p>
            <a:r>
              <a:rPr lang="en-US" dirty="0" smtClean="0"/>
              <a:t>It can be compiled on a variety of computer platforms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Hello World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 program basically consists of the following parts −</a:t>
            </a:r>
          </a:p>
          <a:p>
            <a:r>
              <a:rPr lang="en-US" dirty="0" smtClean="0"/>
              <a:t>Preprocessor Commands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Variables</a:t>
            </a:r>
          </a:p>
          <a:p>
            <a:r>
              <a:rPr lang="en-US" dirty="0" smtClean="0"/>
              <a:t>Statements &amp; Expressions</a:t>
            </a:r>
          </a:p>
          <a:p>
            <a:r>
              <a:rPr lang="en-US" dirty="0" smtClean="0"/>
              <a:t>Comments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 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printf</a:t>
            </a:r>
            <a:r>
              <a:rPr lang="en-US" dirty="0" smtClean="0"/>
              <a:t>("Hello, World! \n");</a:t>
            </a:r>
          </a:p>
          <a:p>
            <a:pPr>
              <a:buNone/>
            </a:pPr>
            <a:r>
              <a:rPr lang="en-US" dirty="0" smtClean="0"/>
              <a:t> return 0;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Let us take a look at the various parts of the above program −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first line of the program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preprocessor command, which tells a C compiler to include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file before going to actual compilation.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next line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main()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main function where the program execution begins.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next line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(...)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another function available in C which causes the message "Hello, World!" to be displayed on the screen.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next line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return 0;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terminates the main() function and returns the value 0.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Compile and Execute C Program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Open a text editor and add the above-mentioned code.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Save the file 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hello.c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Open a command prompt and go to the directory where you have saved the file.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gcc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hello.c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press enter to compile your code.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there are no errors in your code, the command prompt will take you to the next line and would generate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a.out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executable file.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Now, type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a.out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execute your program.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will see the output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"Hello World"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printed on the screen.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Tokens in 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A C program consists of various tokens and a token is either a keyword, an identifier, a constant, a string literal, or a symbol. For example, the following C statement consists of five tokens −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("Hello, World! \n");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individual tokens are −</a:t>
            </a:r>
          </a:p>
          <a:p>
            <a:pPr>
              <a:buNone/>
            </a:pPr>
            <a:r>
              <a:rPr lang="en-US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 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"Hello, World! \n“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Semicolons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a C program, the semicolon is a statement terminator.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487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Govt. Polytechnic,Dhangar</vt:lpstr>
      <vt:lpstr>INTRODUCTION</vt:lpstr>
      <vt:lpstr>It is Widely used professional language for various reasons</vt:lpstr>
      <vt:lpstr>Hello World Example</vt:lpstr>
      <vt:lpstr>EXAMPLE</vt:lpstr>
      <vt:lpstr>Let us take a look at the various parts of the above program −</vt:lpstr>
      <vt:lpstr>Compile and Execute C Program</vt:lpstr>
      <vt:lpstr>Tokens in C</vt:lpstr>
      <vt:lpstr>Semicolons</vt:lpstr>
      <vt:lpstr>KEYWORDS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Govt. Polytechnic Dhangar</dc:creator>
  <cp:lastModifiedBy>Govt. Polytechnic Dhangar</cp:lastModifiedBy>
  <cp:revision>14</cp:revision>
  <dcterms:created xsi:type="dcterms:W3CDTF">2018-09-21T09:37:50Z</dcterms:created>
  <dcterms:modified xsi:type="dcterms:W3CDTF">2018-09-24T10:13:45Z</dcterms:modified>
</cp:coreProperties>
</file>