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5" r:id="rId26"/>
    <p:sldId id="280" r:id="rId27"/>
    <p:sldId id="281" r:id="rId28"/>
    <p:sldId id="286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3492-0DE5-4690-8B74-F168BE2CD08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AC36-A970-4A75-B66D-4AAF36D0B7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3492-0DE5-4690-8B74-F168BE2CD08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AC36-A970-4A75-B66D-4AAF36D0B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3492-0DE5-4690-8B74-F168BE2CD08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AC36-A970-4A75-B66D-4AAF36D0B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3492-0DE5-4690-8B74-F168BE2CD08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AC36-A970-4A75-B66D-4AAF36D0B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3492-0DE5-4690-8B74-F168BE2CD08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9FCAC36-A970-4A75-B66D-4AAF36D0B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3492-0DE5-4690-8B74-F168BE2CD08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AC36-A970-4A75-B66D-4AAF36D0B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3492-0DE5-4690-8B74-F168BE2CD08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AC36-A970-4A75-B66D-4AAF36D0B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3492-0DE5-4690-8B74-F168BE2CD08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AC36-A970-4A75-B66D-4AAF36D0B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3492-0DE5-4690-8B74-F168BE2CD08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AC36-A970-4A75-B66D-4AAF36D0B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3492-0DE5-4690-8B74-F168BE2CD08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AC36-A970-4A75-B66D-4AAF36D0B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3492-0DE5-4690-8B74-F168BE2CD08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AC36-A970-4A75-B66D-4AAF36D0B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AD3492-0DE5-4690-8B74-F168BE2CD08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FCAC36-A970-4A75-B66D-4AAF36D0B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14290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 smtClean="0"/>
              <a:t>Construction </a:t>
            </a:r>
            <a:r>
              <a:rPr lang="en-IN" sz="6000" dirty="0" smtClean="0"/>
              <a:t>M</a:t>
            </a:r>
            <a:r>
              <a:rPr lang="en-IN" sz="6000" dirty="0" smtClean="0"/>
              <a:t>aterial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2500306"/>
            <a:ext cx="821537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 smtClean="0"/>
              <a:t>Contents:</a:t>
            </a:r>
          </a:p>
          <a:p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sz="2800" dirty="0" smtClean="0"/>
              <a:t>Classification of stones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/>
              <a:t>Rocks  &amp; it’s types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/>
              <a:t>Bricks &amp; it’s classification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/>
              <a:t>Cement &amp; it’s composition 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/>
              <a:t>Paints and it’s </a:t>
            </a:r>
            <a:r>
              <a:rPr lang="en-IN" sz="2800" dirty="0" smtClean="0"/>
              <a:t>composition</a:t>
            </a:r>
            <a:endParaRPr lang="en-IN" sz="2800" dirty="0" smtClean="0"/>
          </a:p>
          <a:p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duction-and-classification-of-rock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139228" cy="68615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duction-and-classification-of-rock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pes-of-brick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pes-of-brick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139228" cy="68615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pes-of-brick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44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ypes-of-brick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pertiesmanufacturing-types-and-features-of-brick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139228" cy="68615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pertiesmanufacturing-types-and-features-of-brick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167"/>
            <a:ext cx="9144000" cy="68651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ment-properties-and-typ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883"/>
            <a:ext cx="9144000" cy="69698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ment-properties-and-typ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duction-and-classification-of-rock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9227" cy="68615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ment-properties-and-typ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ment-properties-and-typ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ment-properties-and-typ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ints-varnishes-amp-distemper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ints-varnishes-amp-distemper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ints-varnishes-amp-distemper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ints-varnishes-amp-distemper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ints-varnishes-amp-distemper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ints-varnishes-amp-distemper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ints-varnishes-amp-distemper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duction-and-classification-of-rock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ints-varnishes-amp-distemper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" y="0"/>
            <a:ext cx="91424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duction-and-classification-of-rock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duction-and-classification-of-rock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9227" cy="68615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duction-and-classification-of-rock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duction-and-classification-of-rock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139228" cy="68615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duction-and-classification-of-rock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duction-and-classification-of-rock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9228" cy="686158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23</Words>
  <Application>Microsoft Office PowerPoint</Application>
  <PresentationFormat>On-screen Show (4:3)</PresentationFormat>
  <Paragraphs>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5</cp:revision>
  <dcterms:created xsi:type="dcterms:W3CDTF">2018-09-25T06:57:47Z</dcterms:created>
  <dcterms:modified xsi:type="dcterms:W3CDTF">2018-09-26T04:33:33Z</dcterms:modified>
</cp:coreProperties>
</file>