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B2A174C-E67A-4A64-906E-5DC3C6CC0AC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939F6C4-6A3E-4132-BE81-6887D4BB0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19173"/>
          </a:xfrm>
        </p:spPr>
        <p:txBody>
          <a:bodyPr>
            <a:normAutofit/>
          </a:bodyPr>
          <a:lstStyle/>
          <a:p>
            <a:r>
              <a:rPr lang="en-IN" dirty="0" smtClean="0"/>
              <a:t>Govt. Polytechnic , Dhangar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5984" y="2786058"/>
            <a:ext cx="6560234" cy="3357586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dirty="0" smtClean="0"/>
              <a:t>Presentation                                                      On                                                          Data </a:t>
            </a:r>
            <a:r>
              <a:rPr lang="en-IN" dirty="0" smtClean="0"/>
              <a:t>Communication</a:t>
            </a:r>
          </a:p>
          <a:p>
            <a:pPr algn="ctr"/>
            <a:endParaRPr lang="en-IN" dirty="0" smtClean="0"/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Submitted By:-</a:t>
            </a:r>
          </a:p>
          <a:p>
            <a:pPr algn="ctr"/>
            <a:r>
              <a:rPr lang="en-IN" dirty="0" smtClean="0"/>
              <a:t>Ms. </a:t>
            </a:r>
            <a:r>
              <a:rPr lang="en-IN" dirty="0" err="1" smtClean="0"/>
              <a:t>Khushboo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SENDERThe sender is device or person thatsends the data. It can be sent using acomputer, telephone, or camera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85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E RECEIVERThe receiver isdevice or personthat receives thedata. It can bereceived whether byusing atelephone, computer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ransmission mediaThe physical path by which massagetravel from source to destination(sender to receiver) example -twist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otocolA protocol is set of rules that governdata communication. It provideagreement between sender andreceiver devic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YNTAXStructure or format of the data;for example, fist 8bits areflag, 2nd 8bits are destinationaddress, other 32 bits f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MANTICSthis refers to the meaning of eachsection of bits, how the particularpattern to be interpreted is and whatac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IMINGwhen the data sending ,how fastthey can send for example senderis send data at 100 mbpsspeed, receiver is receive d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119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 DATA COMMUNICATION FOUR BASICTERMS ARE FREQUENTLY USED• In data communication four basic terms are frequentlyused. The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werpoint for data communica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for-data-communic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powerpoint-for-data-communication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powerpoint-for-data-communication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DIFFERENCE BETWEEN DATA ANDINFORMATION• Data: is a representation of facts, conceptsand instructions presented in a f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UNDAMENTAL CHARACTERISTICSOF DATA COMMUNICATION• The effectiveness of a data communicationsystem depends on three charac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ONENTS OFDATA COMMUNICA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VE COMPONENT OF DATA COMMUNICA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MESSAGEThis is the information (Data)to be communicated; it may beanimage, text, number, Audio, orVideo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282</TotalTime>
  <Words>15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Govt. Polytechnic , Dhangar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Govt. Polytechnic Dhangar</dc:creator>
  <cp:lastModifiedBy>Govt. Polytechnic Dhangar</cp:lastModifiedBy>
  <cp:revision>9</cp:revision>
  <dcterms:created xsi:type="dcterms:W3CDTF">2018-09-25T04:33:48Z</dcterms:created>
  <dcterms:modified xsi:type="dcterms:W3CDTF">2018-10-08T08:56:12Z</dcterms:modified>
</cp:coreProperties>
</file>