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8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F474-C520-468A-981C-1576AEF6FE7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6BEC-1B14-4FC2-BEED-504A9F376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ront page of f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857252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81087"/>
            <a:ext cx="8215369" cy="513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s of ener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81087"/>
            <a:ext cx="7786741" cy="4848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nls th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81087"/>
            <a:ext cx="8501121" cy="4848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ntruime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7762"/>
            <a:ext cx="7858179" cy="506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c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572559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7762"/>
            <a:ext cx="750099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ches-and-wei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000108"/>
            <a:ext cx="8286807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minar f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85860"/>
            <a:ext cx="6319864" cy="41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357299"/>
            <a:ext cx="6803522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bulent flow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7762"/>
            <a:ext cx="7858180" cy="506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tangular chan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pezoidal channel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8143932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iprocating pu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8"/>
            <a:ext cx="9144000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222222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938227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128054">
            <a:off x="1775710" y="2285992"/>
            <a:ext cx="6393097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8000" dirty="0" smtClean="0">
                <a:latin typeface="Comic Sans MS" pitchFamily="66" charset="0"/>
              </a:rPr>
              <a:t>THANK</a:t>
            </a:r>
          </a:p>
          <a:p>
            <a:r>
              <a:rPr lang="en-IN" sz="8000" dirty="0" smtClean="0">
                <a:latin typeface="Comic Sans MS" pitchFamily="66" charset="0"/>
              </a:rPr>
              <a:t>             YOU</a:t>
            </a:r>
            <a:endParaRPr lang="en-US" sz="8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928670"/>
            <a:ext cx="671517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por-pressure-and-boil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885828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428868"/>
            <a:ext cx="4772045" cy="29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114298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Bell MT" pitchFamily="18" charset="0"/>
              </a:rPr>
              <a:t>SECOND APPLICATION OF PASCAL’s LAW</a:t>
            </a:r>
          </a:p>
          <a:p>
            <a:r>
              <a:rPr lang="en-IN" dirty="0" smtClean="0">
                <a:latin typeface="Courier New" pitchFamily="49" charset="0"/>
              </a:rPr>
              <a:t>LEVRAGE OF HYDRAULIC PRESS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478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001155" cy="4424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</Words>
  <Application>Microsoft Office PowerPoint</Application>
  <PresentationFormat>On-screen Show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8</cp:revision>
  <dcterms:created xsi:type="dcterms:W3CDTF">2018-09-25T04:23:20Z</dcterms:created>
  <dcterms:modified xsi:type="dcterms:W3CDTF">2018-09-25T05:15:47Z</dcterms:modified>
</cp:coreProperties>
</file>