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BE3F-92A6-4C3E-B3D1-7BB11681A39B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B759-F921-419B-9168-465C9A7E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714356"/>
            <a:ext cx="678661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600" dirty="0" smtClean="0">
                <a:latin typeface="Comic Sans MS" pitchFamily="66" charset="0"/>
              </a:rPr>
              <a:t>Surveying- 1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Picture 4" descr="surveying-front-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800105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adv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28825"/>
          </a:xfrm>
          <a:prstGeom prst="rect">
            <a:avLst/>
          </a:prstGeom>
        </p:spPr>
      </p:pic>
      <p:pic>
        <p:nvPicPr>
          <p:cNvPr id="5" name="Picture 4" descr="survey ch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714620"/>
            <a:ext cx="4786345" cy="2028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om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-survey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smatic-compass-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49300"/>
            <a:ext cx="8102600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Prismatic </a:t>
            </a:r>
            <a:r>
              <a:rPr lang="en-IN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Compass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ces-between-prismatic-and-surveyors-comp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-survey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-survey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es-of-bear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8643997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ations-in-magnetic-declin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8143931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5" y="500042"/>
            <a:ext cx="8643965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velling-and-contour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28604"/>
            <a:ext cx="6076950" cy="52816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velling-and-contour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00438"/>
            <a:ext cx="8215338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Reduction Of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Height of Instrument Method </a:t>
            </a:r>
          </a:p>
          <a:p>
            <a:r>
              <a:rPr lang="en-IN" dirty="0" smtClean="0"/>
              <a:t>Rise and Fall Method</a:t>
            </a:r>
            <a:endParaRPr lang="en-US" dirty="0"/>
          </a:p>
        </p:txBody>
      </p:sp>
      <p:pic>
        <p:nvPicPr>
          <p:cNvPr id="4" name="Picture 3" descr="1111111111111111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26789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Errors in Levelling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Instrumental Error</a:t>
            </a:r>
          </a:p>
          <a:p>
            <a:r>
              <a:rPr lang="en-IN" dirty="0" smtClean="0"/>
              <a:t>Personal Error</a:t>
            </a:r>
          </a:p>
          <a:p>
            <a:r>
              <a:rPr lang="en-IN" dirty="0" smtClean="0"/>
              <a:t>Natural Error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3929042"/>
            <a:ext cx="914400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00208">
            <a:off x="507876" y="1051257"/>
            <a:ext cx="8229600" cy="5434106"/>
          </a:xfrm>
        </p:spPr>
        <p:txBody>
          <a:bodyPr>
            <a:noAutofit/>
          </a:bodyPr>
          <a:lstStyle/>
          <a:p>
            <a:r>
              <a:rPr lang="en-IN" sz="6600" dirty="0" smtClean="0">
                <a:latin typeface="Cooper Black" pitchFamily="18" charset="0"/>
              </a:rPr>
              <a:t>THANK</a:t>
            </a:r>
            <a:br>
              <a:rPr lang="en-IN" sz="6600" dirty="0" smtClean="0">
                <a:latin typeface="Cooper Black" pitchFamily="18" charset="0"/>
              </a:rPr>
            </a:br>
            <a:r>
              <a:rPr lang="en-IN" sz="6600" dirty="0" smtClean="0">
                <a:latin typeface="Cooper Black" pitchFamily="18" charset="0"/>
              </a:rPr>
              <a:t> </a:t>
            </a:r>
            <a:r>
              <a:rPr lang="en-IN" sz="6600" dirty="0" smtClean="0">
                <a:latin typeface="Cooper Black" pitchFamily="18" charset="0"/>
              </a:rPr>
              <a:t>                     YOU</a:t>
            </a:r>
            <a:endParaRPr lang="en-US" sz="66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Linear Measurement</a:t>
            </a:r>
          </a:p>
          <a:p>
            <a:r>
              <a:rPr lang="en-IN" dirty="0" smtClean="0"/>
              <a:t>Angular </a:t>
            </a:r>
            <a:r>
              <a:rPr lang="en-IN" dirty="0" smtClean="0"/>
              <a:t>Measurement</a:t>
            </a:r>
            <a:endParaRPr lang="en-US" dirty="0"/>
          </a:p>
        </p:txBody>
      </p:sp>
      <p:pic>
        <p:nvPicPr>
          <p:cNvPr id="4" name="Picture 3" descr="111111111122222222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928934"/>
            <a:ext cx="5143536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amental+principles+of+surve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n+surveying+OBJECTIVE_+Study+of+various+instruments+used+in+chain+surveying+and+their+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n-survey-i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3999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Operation in Chain Surveying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Ranging</a:t>
            </a:r>
          </a:p>
          <a:p>
            <a:r>
              <a:rPr lang="en-IN" dirty="0" smtClean="0"/>
              <a:t>Chaining</a:t>
            </a:r>
          </a:p>
          <a:p>
            <a:r>
              <a:rPr lang="en-IN" dirty="0" smtClean="0"/>
              <a:t>Offsetting</a:t>
            </a:r>
            <a:endParaRPr lang="en-US" dirty="0"/>
          </a:p>
        </p:txBody>
      </p:sp>
      <p:pic>
        <p:nvPicPr>
          <p:cNvPr id="4" name="Picture 3" descr="d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643050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r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2" y="857232"/>
            <a:ext cx="857252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t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</Words>
  <Application>Microsoft Office PowerPoint</Application>
  <PresentationFormat>On-screen Show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Measurements</vt:lpstr>
      <vt:lpstr>Slide 4</vt:lpstr>
      <vt:lpstr>Slide 5</vt:lpstr>
      <vt:lpstr>Slide 6</vt:lpstr>
      <vt:lpstr>Operation in Chain Surveying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Reduction Of Level</vt:lpstr>
      <vt:lpstr>Slide 24</vt:lpstr>
      <vt:lpstr>Errors in Levelling</vt:lpstr>
      <vt:lpstr>THANK                     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19</cp:revision>
  <dcterms:created xsi:type="dcterms:W3CDTF">2018-09-25T06:19:12Z</dcterms:created>
  <dcterms:modified xsi:type="dcterms:W3CDTF">2018-09-25T06:57:44Z</dcterms:modified>
</cp:coreProperties>
</file>